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73" r:id="rId12"/>
    <p:sldId id="265" r:id="rId13"/>
    <p:sldId id="266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jpe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1ED9FA-1DCF-43A0-AC44-6592674C4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76987"/>
            <a:ext cx="8689976" cy="2509213"/>
          </a:xfrm>
        </p:spPr>
        <p:txBody>
          <a:bodyPr/>
          <a:lstStyle/>
          <a:p>
            <a:r>
              <a:rPr lang="nl-NL"/>
              <a:t>Im²C – </a:t>
            </a:r>
            <a:r>
              <a:rPr lang="nl-NL" err="1"/>
              <a:t>Carrying</a:t>
            </a:r>
            <a:r>
              <a:rPr lang="nl-NL"/>
              <a:t> capacity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397C074-C02C-42FA-8280-815AC41DDB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A report made </a:t>
            </a:r>
            <a:r>
              <a:rPr lang="nl-NL" err="1"/>
              <a:t>by</a:t>
            </a:r>
            <a:r>
              <a:rPr lang="nl-NL"/>
              <a:t> Ties Bloemen, Lucas Baas, Daniël </a:t>
            </a:r>
            <a:r>
              <a:rPr lang="nl-NL" err="1"/>
              <a:t>Kunenborg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Guido Siers</a:t>
            </a:r>
          </a:p>
        </p:txBody>
      </p:sp>
    </p:spTree>
    <p:extLst>
      <p:ext uri="{BB962C8B-B14F-4D97-AF65-F5344CB8AC3E}">
        <p14:creationId xmlns:p14="http://schemas.microsoft.com/office/powerpoint/2010/main" val="219786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D7528-78AC-4939-BEBD-AF539B3E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Introduction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A3FE0B-1BE0-47A9-B67E-D4A11F83A25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err="1"/>
              <a:t>Importance</a:t>
            </a:r>
            <a:endParaRPr lang="nl-NL"/>
          </a:p>
          <a:p>
            <a:r>
              <a:rPr lang="nl-NL"/>
              <a:t>Method of </a:t>
            </a:r>
            <a:r>
              <a:rPr lang="nl-NL" err="1"/>
              <a:t>working</a:t>
            </a:r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065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3C4CA-903E-48E2-9FB6-D990275D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Critical factors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4CA5AB-1F15-41C2-A4EE-B10C049C95E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Food</a:t>
            </a:r>
          </a:p>
          <a:p>
            <a:r>
              <a:rPr lang="nl-NL" dirty="0"/>
              <a:t>Water</a:t>
            </a:r>
          </a:p>
          <a:p>
            <a:r>
              <a:rPr lang="nl-NL" dirty="0" err="1"/>
              <a:t>Oxygen</a:t>
            </a:r>
            <a:endParaRPr lang="nl-NL" dirty="0"/>
          </a:p>
          <a:p>
            <a:r>
              <a:rPr lang="nl-NL" dirty="0"/>
              <a:t>Shelter</a:t>
            </a:r>
          </a:p>
          <a:p>
            <a:r>
              <a:rPr lang="nl-NL" dirty="0"/>
              <a:t>Energy</a:t>
            </a:r>
          </a:p>
          <a:p>
            <a:r>
              <a:rPr lang="nl-NL" dirty="0" err="1"/>
              <a:t>Hospitals</a:t>
            </a:r>
            <a:r>
              <a:rPr lang="nl-NL" dirty="0"/>
              <a:t>, </a:t>
            </a:r>
            <a:r>
              <a:rPr lang="nl-NL" dirty="0" err="1"/>
              <a:t>roads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/>
              <a:t> schools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644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A121F-3752-4E84-A6F4-1342FCAA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0DF04A-AC39-469F-BB15-33E5568F02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6" descr="Afbeeldingsresultaat voor food">
            <a:extLst>
              <a:ext uri="{FF2B5EF4-FFF2-40B4-BE49-F238E27FC236}">
                <a16:creationId xmlns:a16="http://schemas.microsoft.com/office/drawing/2014/main" id="{593C25F6-E1A5-4F4D-9C8E-1E597638B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77" y="2367092"/>
            <a:ext cx="3567419" cy="237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57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679A6-04FF-47F7-8973-5C37EA92E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E33EFC-B2C6-40DB-A262-8E72D96673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Smaller </a:t>
            </a:r>
            <a:r>
              <a:rPr lang="nl-NL" err="1"/>
              <a:t>problem</a:t>
            </a:r>
            <a:r>
              <a:rPr lang="nl-NL"/>
              <a:t> </a:t>
            </a:r>
            <a:r>
              <a:rPr lang="nl-NL" err="1"/>
              <a:t>than</a:t>
            </a:r>
            <a:r>
              <a:rPr lang="nl-NL"/>
              <a:t> </a:t>
            </a:r>
            <a:r>
              <a:rPr lang="nl-NL" err="1"/>
              <a:t>expected</a:t>
            </a:r>
            <a:endParaRPr lang="nl-NL"/>
          </a:p>
        </p:txBody>
      </p:sp>
      <p:pic>
        <p:nvPicPr>
          <p:cNvPr id="2050" name="Picture 2" descr="Afbeeldingsresultaat voor water">
            <a:extLst>
              <a:ext uri="{FF2B5EF4-FFF2-40B4-BE49-F238E27FC236}">
                <a16:creationId xmlns:a16="http://schemas.microsoft.com/office/drawing/2014/main" id="{BF125B3A-1633-4462-A09C-7BF2B77E5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633" y="1798325"/>
            <a:ext cx="5191968" cy="292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11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0C3D6-C464-4DE3-ACD6-BB65EA0A8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Oxygen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47C694-FD93-47CD-B383-73786A1163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err="1"/>
              <a:t>Two</a:t>
            </a:r>
            <a:r>
              <a:rPr lang="nl-NL"/>
              <a:t> sources:</a:t>
            </a:r>
          </a:p>
          <a:p>
            <a:pPr lvl="1"/>
            <a:r>
              <a:rPr lang="nl-NL" err="1"/>
              <a:t>Algae</a:t>
            </a:r>
            <a:endParaRPr lang="nl-NL"/>
          </a:p>
          <a:p>
            <a:pPr lvl="1"/>
            <a:r>
              <a:rPr lang="nl-NL"/>
              <a:t>Trees</a:t>
            </a:r>
          </a:p>
        </p:txBody>
      </p:sp>
      <p:pic>
        <p:nvPicPr>
          <p:cNvPr id="1026" name="Picture 2" descr="Afbeeldingsresultaat voor algae">
            <a:extLst>
              <a:ext uri="{FF2B5EF4-FFF2-40B4-BE49-F238E27FC236}">
                <a16:creationId xmlns:a16="http://schemas.microsoft.com/office/drawing/2014/main" id="{E4418FF8-4AB6-4604-8317-49A649DC7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99" y="3676647"/>
            <a:ext cx="36576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beeldingsresultaat voor forest">
            <a:extLst>
              <a:ext uri="{FF2B5EF4-FFF2-40B4-BE49-F238E27FC236}">
                <a16:creationId xmlns:a16="http://schemas.microsoft.com/office/drawing/2014/main" id="{EAD96A0B-F7A8-423E-B54B-7B6A0BEF3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895" y="3676647"/>
            <a:ext cx="5030389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297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9EB06-69B1-40D1-8E68-22CE7902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Shelter</a:t>
            </a:r>
          </a:p>
        </p:txBody>
      </p:sp>
      <p:pic>
        <p:nvPicPr>
          <p:cNvPr id="4098" name="Picture 2" descr="Afbeeldingsresultaat voor villa">
            <a:extLst>
              <a:ext uri="{FF2B5EF4-FFF2-40B4-BE49-F238E27FC236}">
                <a16:creationId xmlns:a16="http://schemas.microsoft.com/office/drawing/2014/main" id="{77BB00B6-AF92-49DA-9A89-DC791395740A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5" y="2455561"/>
            <a:ext cx="5136355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fbeeldingsresultaat voor krottenwijk">
            <a:extLst>
              <a:ext uri="{FF2B5EF4-FFF2-40B4-BE49-F238E27FC236}">
                <a16:creationId xmlns:a16="http://schemas.microsoft.com/office/drawing/2014/main" id="{53CFFDFF-C953-4302-88DC-0AE75AF64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493" y="2455561"/>
            <a:ext cx="5145711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52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EFF363-2709-446D-AE4E-B24960F43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Energy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3B067C-9D29-49C1-8F6F-2E82E52A2D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err="1"/>
              <a:t>Only</a:t>
            </a:r>
            <a:r>
              <a:rPr lang="nl-NL"/>
              <a:t> </a:t>
            </a:r>
            <a:r>
              <a:rPr lang="nl-NL" dirty="0" err="1"/>
              <a:t>indefinitely</a:t>
            </a:r>
            <a:r>
              <a:rPr lang="nl-NL"/>
              <a:t> </a:t>
            </a:r>
            <a:r>
              <a:rPr lang="nl-NL" err="1"/>
              <a:t>sustainable</a:t>
            </a:r>
            <a:r>
              <a:rPr lang="nl-NL"/>
              <a:t> sources</a:t>
            </a:r>
          </a:p>
          <a:p>
            <a:pPr lvl="1"/>
            <a:r>
              <a:rPr lang="nl-NL"/>
              <a:t>Solar panels</a:t>
            </a:r>
          </a:p>
          <a:p>
            <a:pPr lvl="1"/>
            <a:r>
              <a:rPr lang="nl-NL"/>
              <a:t>Windturbines</a:t>
            </a:r>
          </a:p>
          <a:p>
            <a:pPr lvl="1"/>
            <a:r>
              <a:rPr lang="nl-NL" err="1"/>
              <a:t>Hydroelectric</a:t>
            </a:r>
            <a:r>
              <a:rPr lang="nl-NL"/>
              <a:t> power stations</a:t>
            </a:r>
          </a:p>
          <a:p>
            <a:r>
              <a:rPr lang="nl-NL" err="1"/>
              <a:t>unused</a:t>
            </a:r>
            <a:r>
              <a:rPr lang="nl-NL"/>
              <a:t> </a:t>
            </a:r>
            <a:r>
              <a:rPr lang="nl-NL" err="1"/>
              <a:t>surface</a:t>
            </a:r>
            <a:endParaRPr lang="nl-NL"/>
          </a:p>
        </p:txBody>
      </p:sp>
      <p:pic>
        <p:nvPicPr>
          <p:cNvPr id="5122" name="Picture 2" descr="Afbeeldingsresultaat voor zonnepanelen">
            <a:extLst>
              <a:ext uri="{FF2B5EF4-FFF2-40B4-BE49-F238E27FC236}">
                <a16:creationId xmlns:a16="http://schemas.microsoft.com/office/drawing/2014/main" id="{25ABDD70-21BD-4EB0-BF2F-F6830AAD8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7" y="2214694"/>
            <a:ext cx="3466631" cy="138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fbeeldingsresultaat voor windturbine">
            <a:extLst>
              <a:ext uri="{FF2B5EF4-FFF2-40B4-BE49-F238E27FC236}">
                <a16:creationId xmlns:a16="http://schemas.microsoft.com/office/drawing/2014/main" id="{1D11A0F5-4003-4EED-8E25-1AA4FBA0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368" y="1245299"/>
            <a:ext cx="2493632" cy="33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fbeeldingsresultaat voor hydroelectric plants">
            <a:extLst>
              <a:ext uri="{FF2B5EF4-FFF2-40B4-BE49-F238E27FC236}">
                <a16:creationId xmlns:a16="http://schemas.microsoft.com/office/drawing/2014/main" id="{1600BFAD-CC0D-4FF9-BA46-68433F967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6" y="3816662"/>
            <a:ext cx="3466631" cy="177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4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96526-CEB7-404A-B8DB-C92D9AE4F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Other</a:t>
            </a:r>
            <a:r>
              <a:rPr lang="nl-NL"/>
              <a:t> variables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E4128D-27A0-487D-A15C-CA8144F7B4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Schools</a:t>
            </a:r>
          </a:p>
          <a:p>
            <a:r>
              <a:rPr lang="nl-NL" err="1"/>
              <a:t>Hospitals</a:t>
            </a:r>
            <a:endParaRPr lang="nl-NL"/>
          </a:p>
          <a:p>
            <a:r>
              <a:rPr lang="nl-NL" err="1"/>
              <a:t>Roads</a:t>
            </a:r>
            <a:endParaRPr lang="nl-NL"/>
          </a:p>
        </p:txBody>
      </p:sp>
      <p:pic>
        <p:nvPicPr>
          <p:cNvPr id="6146" name="Picture 2" descr="Afbeeldingsresultaat voor school">
            <a:extLst>
              <a:ext uri="{FF2B5EF4-FFF2-40B4-BE49-F238E27FC236}">
                <a16:creationId xmlns:a16="http://schemas.microsoft.com/office/drawing/2014/main" id="{E37073D2-65F8-4E42-B7CF-F8C625142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477" y="1886126"/>
            <a:ext cx="3316273" cy="219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fbeeldingsresultaat voor hospital">
            <a:extLst>
              <a:ext uri="{FF2B5EF4-FFF2-40B4-BE49-F238E27FC236}">
                <a16:creationId xmlns:a16="http://schemas.microsoft.com/office/drawing/2014/main" id="{D14A7E47-ED85-44BB-9C37-A21F54FCB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514" y="1886125"/>
            <a:ext cx="3754797" cy="219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fbeeldingsresultaat voor roads">
            <a:extLst>
              <a:ext uri="{FF2B5EF4-FFF2-40B4-BE49-F238E27FC236}">
                <a16:creationId xmlns:a16="http://schemas.microsoft.com/office/drawing/2014/main" id="{CD8DDE29-8BFA-46B2-B325-0F2322045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476" y="4405791"/>
            <a:ext cx="3316274" cy="221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034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2FDFFF-5AB3-4C46-9FA9-3CD21743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Model (1)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F0027B-791B-4DA7-9199-0DA44E12CAC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Idea</a:t>
            </a:r>
          </a:p>
          <a:p>
            <a:r>
              <a:rPr lang="nl-NL" err="1"/>
              <a:t>Complications</a:t>
            </a:r>
            <a:endParaRPr lang="nl-NL"/>
          </a:p>
          <a:p>
            <a:pPr lvl="1"/>
            <a:r>
              <a:rPr lang="nl-NL" err="1"/>
              <a:t>Oxygen</a:t>
            </a:r>
            <a:endParaRPr lang="nl-NL"/>
          </a:p>
          <a:p>
            <a:r>
              <a:rPr lang="nl-NL"/>
              <a:t>Solution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287187" y="2353456"/>
            <a:ext cx="6991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022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Model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/>
            <a:r>
              <a:rPr lang="en-US"/>
              <a:t>x= people that can breathe oxygen produced by algae</a:t>
            </a:r>
          </a:p>
          <a:p>
            <a:pPr marL="285750" indent="-285750"/>
            <a:r>
              <a:rPr lang="en-US"/>
              <a:t>Ox= ha earth that x people need</a:t>
            </a:r>
          </a:p>
          <a:p>
            <a:pPr marL="285750" indent="-285750"/>
            <a:r>
              <a:rPr lang="en-US"/>
              <a:t>y= people that can breathe oxygen produced by trees</a:t>
            </a:r>
          </a:p>
          <a:p>
            <a:pPr marL="285750" indent="-285750"/>
            <a:r>
              <a:rPr lang="en-US"/>
              <a:t>Oy= ha earth that y people need</a:t>
            </a:r>
          </a:p>
          <a:p>
            <a:pPr marL="285750" indent="-285750"/>
            <a:r>
              <a:rPr lang="en-US"/>
              <a:t>C= Carrying capacity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399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ED1D2-E0F1-4CAE-9311-80F531455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Future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55262D-5181-432B-982B-FB7FFFEFB9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nl-NL"/>
          </a:p>
        </p:txBody>
      </p:sp>
      <p:pic>
        <p:nvPicPr>
          <p:cNvPr id="7170" name="Picture 2" descr="Afbeeldingsresultaat voor toekomst">
            <a:extLst>
              <a:ext uri="{FF2B5EF4-FFF2-40B4-BE49-F238E27FC236}">
                <a16:creationId xmlns:a16="http://schemas.microsoft.com/office/drawing/2014/main" id="{74F655C0-9B7D-419A-B01B-FD83D2711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812" y="2368304"/>
            <a:ext cx="6247577" cy="349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06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5E486-AE84-4363-B935-0279D98F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Changes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4CD06A-CB54-4CD6-8B4F-C87EE69742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Stop </a:t>
            </a:r>
            <a:r>
              <a:rPr lang="nl-NL" err="1"/>
              <a:t>eating</a:t>
            </a:r>
            <a:r>
              <a:rPr lang="nl-NL"/>
              <a:t> </a:t>
            </a:r>
            <a:r>
              <a:rPr lang="nl-NL" err="1"/>
              <a:t>meat</a:t>
            </a:r>
            <a:r>
              <a:rPr lang="nl-NL"/>
              <a:t>, </a:t>
            </a:r>
            <a:r>
              <a:rPr lang="nl-NL" err="1"/>
              <a:t>wasting</a:t>
            </a:r>
            <a:r>
              <a:rPr lang="nl-NL"/>
              <a:t> food;</a:t>
            </a:r>
          </a:p>
          <a:p>
            <a:r>
              <a:rPr lang="nl-NL"/>
              <a:t>Agricultural flats </a:t>
            </a:r>
            <a:r>
              <a:rPr lang="nl-NL" err="1"/>
              <a:t>and</a:t>
            </a:r>
            <a:r>
              <a:rPr lang="nl-NL"/>
              <a:t> living flats;</a:t>
            </a:r>
          </a:p>
          <a:p>
            <a:r>
              <a:rPr lang="nl-NL" err="1"/>
              <a:t>Lower</a:t>
            </a:r>
            <a:r>
              <a:rPr lang="nl-NL"/>
              <a:t> </a:t>
            </a:r>
            <a:r>
              <a:rPr lang="nl-NL" err="1"/>
              <a:t>oxygen</a:t>
            </a:r>
            <a:r>
              <a:rPr lang="nl-NL"/>
              <a:t> ratio;</a:t>
            </a:r>
          </a:p>
          <a:p>
            <a:r>
              <a:rPr lang="nl-NL"/>
              <a:t>More </a:t>
            </a:r>
            <a:r>
              <a:rPr lang="nl-NL" err="1"/>
              <a:t>algae</a:t>
            </a:r>
            <a:r>
              <a:rPr lang="nl-NL"/>
              <a:t>;</a:t>
            </a:r>
          </a:p>
          <a:p>
            <a:r>
              <a:rPr lang="nl-NL"/>
              <a:t>No </a:t>
            </a:r>
            <a:r>
              <a:rPr lang="nl-NL" err="1"/>
              <a:t>roads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schools;</a:t>
            </a:r>
          </a:p>
          <a:p>
            <a:r>
              <a:rPr lang="nl-NL"/>
              <a:t>Land </a:t>
            </a:r>
            <a:r>
              <a:rPr lang="nl-NL" err="1"/>
              <a:t>reclamation</a:t>
            </a:r>
            <a:r>
              <a:rPr lang="nl-NL"/>
              <a:t>.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419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BA041-9657-4693-8BEB-976998661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end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9BCB27A-4370-42DF-A201-F2BFFBC882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err="1">
                <a:solidFill>
                  <a:schemeClr val="tx1"/>
                </a:solidFill>
              </a:rPr>
              <a:t>Current</a:t>
            </a:r>
            <a:r>
              <a:rPr lang="nl-NL">
                <a:solidFill>
                  <a:schemeClr val="tx1"/>
                </a:solidFill>
              </a:rPr>
              <a:t> </a:t>
            </a:r>
            <a:r>
              <a:rPr lang="nl-NL" err="1">
                <a:solidFill>
                  <a:schemeClr val="tx1"/>
                </a:solidFill>
              </a:rPr>
              <a:t>Carrying</a:t>
            </a:r>
            <a:r>
              <a:rPr lang="nl-NL">
                <a:solidFill>
                  <a:schemeClr val="tx1"/>
                </a:solidFill>
              </a:rPr>
              <a:t> </a:t>
            </a:r>
            <a:r>
              <a:rPr lang="nl-NL" err="1">
                <a:solidFill>
                  <a:schemeClr val="tx1"/>
                </a:solidFill>
              </a:rPr>
              <a:t>capacity</a:t>
            </a:r>
            <a:r>
              <a:rPr lang="nl-NL">
                <a:solidFill>
                  <a:schemeClr val="tx1"/>
                </a:solidFill>
              </a:rPr>
              <a:t>: 8.23 </a:t>
            </a:r>
            <a:r>
              <a:rPr lang="nl-NL" err="1">
                <a:solidFill>
                  <a:schemeClr val="tx1"/>
                </a:solidFill>
              </a:rPr>
              <a:t>to</a:t>
            </a:r>
            <a:r>
              <a:rPr lang="nl-NL">
                <a:solidFill>
                  <a:schemeClr val="tx1"/>
                </a:solidFill>
              </a:rPr>
              <a:t> 9.96 </a:t>
            </a:r>
            <a:r>
              <a:rPr lang="nl-NL" err="1">
                <a:solidFill>
                  <a:schemeClr val="tx1"/>
                </a:solidFill>
              </a:rPr>
              <a:t>billion</a:t>
            </a:r>
            <a:endParaRPr lang="nl-NL">
              <a:solidFill>
                <a:schemeClr val="tx1"/>
              </a:solidFill>
            </a:endParaRPr>
          </a:p>
          <a:p>
            <a:r>
              <a:rPr lang="nl-NL" err="1">
                <a:solidFill>
                  <a:schemeClr val="tx1"/>
                </a:solidFill>
              </a:rPr>
              <a:t>Future</a:t>
            </a:r>
            <a:r>
              <a:rPr lang="nl-NL">
                <a:solidFill>
                  <a:schemeClr val="tx1"/>
                </a:solidFill>
              </a:rPr>
              <a:t> </a:t>
            </a:r>
            <a:r>
              <a:rPr lang="nl-NL" err="1">
                <a:solidFill>
                  <a:schemeClr val="tx1"/>
                </a:solidFill>
              </a:rPr>
              <a:t>carrying</a:t>
            </a:r>
            <a:r>
              <a:rPr lang="nl-NL">
                <a:solidFill>
                  <a:schemeClr val="tx1"/>
                </a:solidFill>
              </a:rPr>
              <a:t> </a:t>
            </a:r>
            <a:r>
              <a:rPr lang="nl-NL" err="1">
                <a:solidFill>
                  <a:schemeClr val="tx1"/>
                </a:solidFill>
              </a:rPr>
              <a:t>capacity</a:t>
            </a:r>
            <a:r>
              <a:rPr lang="nl-NL">
                <a:solidFill>
                  <a:schemeClr val="tx1"/>
                </a:solidFill>
              </a:rPr>
              <a:t>: 17.6 </a:t>
            </a:r>
            <a:r>
              <a:rPr lang="nl-NL" err="1">
                <a:solidFill>
                  <a:schemeClr val="tx1"/>
                </a:solidFill>
              </a:rPr>
              <a:t>to</a:t>
            </a:r>
            <a:r>
              <a:rPr lang="nl-NL">
                <a:solidFill>
                  <a:schemeClr val="tx1"/>
                </a:solidFill>
              </a:rPr>
              <a:t> 23.6 </a:t>
            </a:r>
            <a:r>
              <a:rPr lang="nl-NL" err="1">
                <a:solidFill>
                  <a:schemeClr val="tx1"/>
                </a:solidFill>
              </a:rPr>
              <a:t>billion</a:t>
            </a: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38511"/>
      </p:ext>
    </p:extLst>
  </p:cSld>
  <p:clrMapOvr>
    <a:masterClrMapping/>
  </p:clrMapOvr>
</p:sld>
</file>

<file path=ppt/theme/theme1.xml><?xml version="1.0" encoding="utf-8"?>
<a:theme xmlns:a="http://schemas.openxmlformats.org/drawingml/2006/main" name="Druppel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TM04033925[[fn=Druppel]]</Template>
  <Application>Microsoft Office PowerPoint</Application>
  <PresentationFormat>Breedbeeld</PresentationFormat>
  <Slides>14</Slides>
  <Notes>0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5" baseType="lpstr">
      <vt:lpstr>Druppel</vt:lpstr>
      <vt:lpstr>Im²C – Carrying capacity</vt:lpstr>
      <vt:lpstr>Introduction</vt:lpstr>
      <vt:lpstr>Critical factors</vt:lpstr>
      <vt:lpstr>Food</vt:lpstr>
      <vt:lpstr>Water</vt:lpstr>
      <vt:lpstr>Oxygen</vt:lpstr>
      <vt:lpstr>Shelter</vt:lpstr>
      <vt:lpstr>Energy</vt:lpstr>
      <vt:lpstr>Other variables</vt:lpstr>
      <vt:lpstr>Model (1)</vt:lpstr>
      <vt:lpstr>Model (2)</vt:lpstr>
      <vt:lpstr>Future</vt:lpstr>
      <vt:lpstr>Changes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Im²C – Carrying Capaity</dc:title>
  <dc:creator>Guido Siers</dc:creator>
  <cp:lastModifiedBy>Guido Siers</cp:lastModifiedBy>
  <cp:revision>1</cp:revision>
  <dcterms:created xsi:type="dcterms:W3CDTF">2019-07-16T06:19:55Z</dcterms:created>
  <dcterms:modified xsi:type="dcterms:W3CDTF">2019-07-21T11:10:59Z</dcterms:modified>
</cp:coreProperties>
</file>